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35"/>
  </p:notesMasterIdLst>
  <p:handoutMasterIdLst>
    <p:handoutMasterId r:id="rId36"/>
  </p:handoutMasterIdLst>
  <p:sldIdLst>
    <p:sldId id="2147480127" r:id="rId4"/>
    <p:sldId id="2147480129" r:id="rId5"/>
    <p:sldId id="2147480130" r:id="rId6"/>
    <p:sldId id="2147480117" r:id="rId7"/>
    <p:sldId id="2147480131" r:id="rId8"/>
    <p:sldId id="2147480132" r:id="rId9"/>
    <p:sldId id="2147480133" r:id="rId10"/>
    <p:sldId id="2147479968" r:id="rId11"/>
    <p:sldId id="2147480120" r:id="rId12"/>
    <p:sldId id="2147480109" r:id="rId13"/>
    <p:sldId id="2147479981" r:id="rId14"/>
    <p:sldId id="2147479971" r:id="rId15"/>
    <p:sldId id="2147480084" r:id="rId16"/>
    <p:sldId id="2147480039" r:id="rId17"/>
    <p:sldId id="2147480079" r:id="rId18"/>
    <p:sldId id="2147480016" r:id="rId19"/>
    <p:sldId id="2147480023" r:id="rId20"/>
    <p:sldId id="2147480025" r:id="rId21"/>
    <p:sldId id="2147480110" r:id="rId22"/>
    <p:sldId id="2147480030" r:id="rId23"/>
    <p:sldId id="2147480029" r:id="rId24"/>
    <p:sldId id="2147480049" r:id="rId25"/>
    <p:sldId id="2147480001" r:id="rId26"/>
    <p:sldId id="2147480080" r:id="rId27"/>
    <p:sldId id="2147480119" r:id="rId28"/>
    <p:sldId id="2147480055" r:id="rId29"/>
    <p:sldId id="2147480113" r:id="rId30"/>
    <p:sldId id="2147480060" r:id="rId31"/>
    <p:sldId id="2147480126" r:id="rId32"/>
    <p:sldId id="2147480034" r:id="rId33"/>
    <p:sldId id="2147480035" r:id="rId3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7"/>
            <p14:sldId id="2147480129"/>
            <p14:sldId id="2147480130"/>
          </p14:sldIdLst>
        </p14:section>
        <p14:section name="Agenda" id="{194114FB-11A9-460A-BA65-6CA85323C1BD}">
          <p14:sldIdLst>
            <p14:sldId id="2147480117"/>
          </p14:sldIdLst>
        </p14:section>
        <p14:section name="1 - Section slide options" id="{1588D2DD-7526-4E2A-805C-721F64D91A8E}">
          <p14:sldIdLst>
            <p14:sldId id="2147480131"/>
            <p14:sldId id="2147480132"/>
            <p14:sldId id="2147480133"/>
          </p14:sldIdLst>
        </p14:section>
        <p14:section name="2 - Headline only slides" id="{D1C1D983-152B-C840-9473-185250523AC9}">
          <p14:sldIdLst>
            <p14:sldId id="2147479968"/>
          </p14:sldIdLst>
        </p14:section>
        <p14:section name="3 - Content slides" id="{93CA586B-067E-FD48-9DD1-5E50DEAEC65A}">
          <p14:sldIdLst>
            <p14:sldId id="2147480120"/>
            <p14:sldId id="2147480109"/>
            <p14:sldId id="2147479981"/>
            <p14:sldId id="2147479971"/>
            <p14:sldId id="2147480084"/>
            <p14:sldId id="2147480039"/>
            <p14:sldId id="2147480079"/>
          </p14:sldIdLst>
        </p14:section>
        <p14:section name="4 - Demo speaker intro slides" id="{400F4C69-B841-7448-8A82-665672F2D72B}">
          <p14:sldIdLst>
            <p14:sldId id="2147480016"/>
          </p14:sldIdLst>
        </p14:section>
        <p14:section name="5 - Demo slides" id="{8EC57211-9920-4340-B841-30BAD39AE38B}">
          <p14:sldIdLst>
            <p14:sldId id="2147480023"/>
            <p14:sldId id="2147480025"/>
          </p14:sldIdLst>
        </p14:section>
        <p14:section name="6 - Charts &amp; Graphs" id="{4B4F26A0-E863-F444-8484-43A5A4C8AF97}">
          <p14:sldIdLst>
            <p14:sldId id="2147480110"/>
            <p14:sldId id="2147480030"/>
            <p14:sldId id="2147480029"/>
          </p14:sldIdLst>
        </p14:section>
        <p14:section name="8 - Photo slides" id="{0AF578B1-CD8A-43DA-99D3-79D4DA61F65F}">
          <p14:sldIdLst>
            <p14:sldId id="2147480049"/>
            <p14:sldId id="2147480001"/>
          </p14:sldIdLst>
        </p14:section>
        <p14:section name="9 - Quote slides" id="{B01A77B5-8462-45FD-B993-08F7F3659690}">
          <p14:sldIdLst>
            <p14:sldId id="2147480080"/>
          </p14:sldIdLst>
        </p14:section>
        <p14:section name="10 - Closing slides" id="{1E7AC317-C1C3-BF4A-95B2-52EB01762F53}">
          <p14:sldIdLst>
            <p14:sldId id="2147480119"/>
            <p14:sldId id="2147480055"/>
          </p14:sldIdLst>
        </p14:section>
        <p14:section name="12 - Blank slides" id="{250BA7C2-9498-7B41-8CE8-71A94990B69D}">
          <p14:sldIdLst>
            <p14:sldId id="2147480113"/>
            <p14:sldId id="2147480060"/>
          </p14:sldIdLst>
        </p14:section>
        <p14:section name="CTA" id="{9946D97F-7976-434D-A7C5-F41CEA3EA6FE}">
          <p14:sldIdLst>
            <p14:sldId id="214748012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344B6-EA61-4643-93FC-37D80E3D1130}" v="151" dt="2024-07-25T16:10:35.781"/>
    <p1510:client id="{AA43CDE3-554A-CD4B-8E06-6FCDDFB64DF8}" v="66" dt="2024-07-24T20:06:22.784"/>
    <p1510:client id="{BF2A364D-8232-4A3C-AE03-3B2F1072AE15}" v="6" dt="2024-07-25T02:07:45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70F7-7C45-95BD-5DCEAED3DD2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70F7-7C45-95BD-5DCEAED3DD20}"/>
            </c:ext>
          </c:extLst>
        </c:ser>
        <c:ser>
          <c:idx val="2"/>
          <c:order val="2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Category 1</c:v>
                      </c:pt>
                      <c:pt idx="1">
                        <c:v>Category 2</c:v>
                      </c:pt>
                      <c:pt idx="2">
                        <c:v>Category 3</c:v>
                      </c:pt>
                      <c:pt idx="3">
                        <c:v>Category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70F7-7C45-95BD-5DCEAED3D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rgbClr val="B2A1E8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7/25/2024 9:10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7/25/2024 9:10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7/25/2024 9:10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7/25/2024 9:10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7/25/2024 9:10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19995"/>
          </a:xfrm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993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21F63-F8C1-BC9D-00C2-BA239A8D4F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B24E8-C3B7-126F-8A69-8A32BC44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06062-80A1-47D8-5F80-161DB8C01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248739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B6085-BFC3-CB4C-F137-99C9A5FA45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19549-3385-B361-B11C-327932F16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6CE62-BC32-0AC6-8CF8-C6D282BA37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turpis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94180-7C7D-A071-BAAE-3A3C9A031B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6D608D-9E8E-916B-9AEB-8C8BDA8BFB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A19EED-F1ED-76BD-CD0F-3561DAC01E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58763-2795-C822-A63E-79D09255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98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AF78-6F15-F7FF-F1E0-DC6C6DC6B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43F6CA-3ADF-1A05-D379-8983FCC865C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1C65C-EF65-D3DC-5E0E-F4DD0B1F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76398-AAE1-B2D3-B3EF-9F323459B6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67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AC7FDC-71E5-57FB-C843-9732874339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Placeholder 4">
            <a:extLst>
              <a:ext uri="{FF2B5EF4-FFF2-40B4-BE49-F238E27FC236}">
                <a16:creationId xmlns:a16="http://schemas.microsoft.com/office/drawing/2014/main" id="{8339F908-432F-0B1B-1C16-C377FE1B4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010557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6531504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31E9-806D-56D7-4095-C39452C4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3B17C-A5F3-7112-7EEE-37D4CBA80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572094210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173188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8B7E-754C-D6EB-0CBC-B411F710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7A55B-05EA-A4A4-EB88-9BD3A56A4B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6F2AEE-8B87-B310-16F8-836771DDD2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363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88839F7-5EB1-E73F-EBFB-10608EC4E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6FA2F-1588-A663-6638-18AC308912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A0688-311E-BFD5-38F4-4EABB8C04B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637207-7250-1B16-C8A2-F284921B45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F84CCA8-E857-1EE0-1383-1418C14A444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84EF1E-E204-5AE5-4DF0-CBC48928BD0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B8F290D-AFC4-3D00-BCA4-E15E62D8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842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C4617BB-D253-7894-69A1-E87C3C4B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20" name="Picture 1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A631204-F85C-DC10-7271-E2302C24E4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A6F0AC-1942-2802-9A44-3C012B931F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997B8A8-953A-4F35-AAA3-6D4D2C25DFE7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3032494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3" name="Rounded Rectangle 1">
            <a:extLst>
              <a:ext uri="{FF2B5EF4-FFF2-40B4-BE49-F238E27FC236}">
                <a16:creationId xmlns:a16="http://schemas.microsoft.com/office/drawing/2014/main" id="{21EAF275-B7F8-1132-EE3E-1E79E10A1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2CB18B8-1628-D5E1-D017-17970F00DFB9}"/>
              </a:ext>
            </a:extLst>
          </p:cNvPr>
          <p:cNvSpPr txBox="1">
            <a:spLocks/>
          </p:cNvSpPr>
          <p:nvPr/>
        </p:nvSpPr>
        <p:spPr>
          <a:xfrm>
            <a:off x="3319895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8C0EF5-DBC5-2DF8-4AB1-1D5FB01E396C}"/>
              </a:ext>
            </a:extLst>
          </p:cNvPr>
          <p:cNvSpPr txBox="1">
            <a:spLocks/>
          </p:cNvSpPr>
          <p:nvPr/>
        </p:nvSpPr>
        <p:spPr>
          <a:xfrm>
            <a:off x="3319895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26" name="Rounded Rectangle 11">
            <a:extLst>
              <a:ext uri="{FF2B5EF4-FFF2-40B4-BE49-F238E27FC236}">
                <a16:creationId xmlns:a16="http://schemas.microsoft.com/office/drawing/2014/main" id="{41BA3BDB-4241-E211-E3BB-11796A654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B9734A4-CF2E-5B2A-11A5-7237ADB7E875}"/>
              </a:ext>
            </a:extLst>
          </p:cNvPr>
          <p:cNvSpPr txBox="1">
            <a:spLocks/>
          </p:cNvSpPr>
          <p:nvPr/>
        </p:nvSpPr>
        <p:spPr>
          <a:xfrm>
            <a:off x="3319895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8F0E37A-6641-8C8B-8AA0-7A4653EA56A3}"/>
              </a:ext>
            </a:extLst>
          </p:cNvPr>
          <p:cNvSpPr txBox="1">
            <a:spLocks/>
          </p:cNvSpPr>
          <p:nvPr/>
        </p:nvSpPr>
        <p:spPr>
          <a:xfrm>
            <a:off x="3319895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F124D5A3-A1D6-C2E0-C6E6-15110FB8E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7F382D6-396E-2691-B743-D8094008219D}"/>
              </a:ext>
            </a:extLst>
          </p:cNvPr>
          <p:cNvSpPr txBox="1">
            <a:spLocks/>
          </p:cNvSpPr>
          <p:nvPr/>
        </p:nvSpPr>
        <p:spPr>
          <a:xfrm>
            <a:off x="3319895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A79268E-1984-0C60-AA8F-BDB9C60BB270}"/>
              </a:ext>
            </a:extLst>
          </p:cNvPr>
          <p:cNvSpPr txBox="1">
            <a:spLocks/>
          </p:cNvSpPr>
          <p:nvPr/>
        </p:nvSpPr>
        <p:spPr>
          <a:xfrm>
            <a:off x="3319895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32" name="Rounded Rectangle 19">
            <a:extLst>
              <a:ext uri="{FF2B5EF4-FFF2-40B4-BE49-F238E27FC236}">
                <a16:creationId xmlns:a16="http://schemas.microsoft.com/office/drawing/2014/main" id="{13CBC385-BF11-38FA-DCC6-691B88AA1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26AA673-2369-A3BC-1A7E-0DA2CFFD14EB}"/>
              </a:ext>
            </a:extLst>
          </p:cNvPr>
          <p:cNvSpPr txBox="1">
            <a:spLocks/>
          </p:cNvSpPr>
          <p:nvPr/>
        </p:nvSpPr>
        <p:spPr>
          <a:xfrm>
            <a:off x="3319895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13B87F2-96EA-4653-FE83-25FE1A4D1609}"/>
              </a:ext>
            </a:extLst>
          </p:cNvPr>
          <p:cNvSpPr txBox="1">
            <a:spLocks/>
          </p:cNvSpPr>
          <p:nvPr/>
        </p:nvSpPr>
        <p:spPr>
          <a:xfrm>
            <a:off x="3319895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35" name="Rounded Rectangle 22">
            <a:extLst>
              <a:ext uri="{FF2B5EF4-FFF2-40B4-BE49-F238E27FC236}">
                <a16:creationId xmlns:a16="http://schemas.microsoft.com/office/drawing/2014/main" id="{7DB4CD66-34BF-E040-E9E6-48A5C42C3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44ABECF-DD3E-B841-4418-13AF8AAB5F32}"/>
              </a:ext>
            </a:extLst>
          </p:cNvPr>
          <p:cNvSpPr txBox="1">
            <a:spLocks/>
          </p:cNvSpPr>
          <p:nvPr/>
        </p:nvSpPr>
        <p:spPr>
          <a:xfrm>
            <a:off x="7670058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D5DAD16-EA7A-C923-E869-BC720BFB6328}"/>
              </a:ext>
            </a:extLst>
          </p:cNvPr>
          <p:cNvSpPr txBox="1">
            <a:spLocks/>
          </p:cNvSpPr>
          <p:nvPr/>
        </p:nvSpPr>
        <p:spPr>
          <a:xfrm>
            <a:off x="7670058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1913EC21-744C-62E5-D911-20CDC4FC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1CA6A5E-5401-8549-CAE5-3C6C2E0700E3}"/>
              </a:ext>
            </a:extLst>
          </p:cNvPr>
          <p:cNvSpPr txBox="1">
            <a:spLocks/>
          </p:cNvSpPr>
          <p:nvPr/>
        </p:nvSpPr>
        <p:spPr>
          <a:xfrm>
            <a:off x="7670058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5ACBA8D-9BBD-B861-2CE3-DCF264EAE508}"/>
              </a:ext>
            </a:extLst>
          </p:cNvPr>
          <p:cNvSpPr txBox="1">
            <a:spLocks/>
          </p:cNvSpPr>
          <p:nvPr/>
        </p:nvSpPr>
        <p:spPr>
          <a:xfrm>
            <a:off x="7670058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41" name="Rounded Rectangle 28">
            <a:extLst>
              <a:ext uri="{FF2B5EF4-FFF2-40B4-BE49-F238E27FC236}">
                <a16:creationId xmlns:a16="http://schemas.microsoft.com/office/drawing/2014/main" id="{A9C7E064-DA85-D7E3-F67D-A89FFE6A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BB78CEB-16A9-B644-CCD0-D296DE288A92}"/>
              </a:ext>
            </a:extLst>
          </p:cNvPr>
          <p:cNvSpPr txBox="1">
            <a:spLocks/>
          </p:cNvSpPr>
          <p:nvPr/>
        </p:nvSpPr>
        <p:spPr>
          <a:xfrm>
            <a:off x="7670058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982F11C-BD37-5A3A-E65D-8B7E2B948D1B}"/>
              </a:ext>
            </a:extLst>
          </p:cNvPr>
          <p:cNvSpPr txBox="1">
            <a:spLocks/>
          </p:cNvSpPr>
          <p:nvPr/>
        </p:nvSpPr>
        <p:spPr>
          <a:xfrm>
            <a:off x="7670058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  <p:sp>
        <p:nvSpPr>
          <p:cNvPr id="44" name="Rounded Rectangle 31">
            <a:extLst>
              <a:ext uri="{FF2B5EF4-FFF2-40B4-BE49-F238E27FC236}">
                <a16:creationId xmlns:a16="http://schemas.microsoft.com/office/drawing/2014/main" id="{2023B085-5250-786B-B2C8-93A2BF6D6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9DDFC77-2375-EC9C-EBA7-0C2B5507930F}"/>
              </a:ext>
            </a:extLst>
          </p:cNvPr>
          <p:cNvSpPr txBox="1">
            <a:spLocks/>
          </p:cNvSpPr>
          <p:nvPr/>
        </p:nvSpPr>
        <p:spPr>
          <a:xfrm>
            <a:off x="7670058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link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E8F9251C-56DA-48FA-87E5-69DA62D772B4}"/>
              </a:ext>
            </a:extLst>
          </p:cNvPr>
          <p:cNvSpPr txBox="1">
            <a:spLocks/>
          </p:cNvSpPr>
          <p:nvPr/>
        </p:nvSpPr>
        <p:spPr>
          <a:xfrm>
            <a:off x="7670058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6782330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50744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3746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aka.ms/dotnetFocusAI/Collection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5944-F341-AD9A-78A2-55210B72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6ED0D-36CC-1CD7-0D2F-500095508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41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83133" y="1529568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83133" y="2370396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83133" y="3211224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7EF040-C676-A71A-11EB-B0B6626B6801}"/>
              </a:ext>
            </a:extLst>
          </p:cNvPr>
          <p:cNvSpPr txBox="1">
            <a:spLocks/>
          </p:cNvSpPr>
          <p:nvPr/>
        </p:nvSpPr>
        <p:spPr>
          <a:xfrm>
            <a:off x="5183133" y="4052052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9043014-631E-1132-FF1C-4B8C7B3EEC20}"/>
              </a:ext>
            </a:extLst>
          </p:cNvPr>
          <p:cNvSpPr txBox="1">
            <a:spLocks/>
          </p:cNvSpPr>
          <p:nvPr/>
        </p:nvSpPr>
        <p:spPr>
          <a:xfrm>
            <a:off x="5183133" y="4892880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F74A-1164-82B2-DE39-A7D9F757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C5476-2959-3FDB-9C17-FC525706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9571-288A-D488-CA08-D3B3A2B9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FBCD6-8138-4690-A713-026165CF9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6D57-47B5-1E59-55B5-6E66FD27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9C0F9-2911-F642-1F4A-8FC37914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9949-3663-CD07-BF68-D22EBC1A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069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BE10FB-F49C-9773-F06B-40CFE99A63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B6E685-B587-9488-0165-95C005166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04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1059</Words>
  <Application>Microsoft Office PowerPoint</Application>
  <PresentationFormat>Widescreen</PresentationFormat>
  <Paragraphs>100</Paragraphs>
  <Slides>31</Slides>
  <Notes>3</Notes>
  <HiddenSlides>26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Open Sans</vt:lpstr>
      <vt:lpstr>Open Sans ExtraBold</vt:lpstr>
      <vt:lpstr>Segoe Sans Text</vt:lpstr>
      <vt:lpstr>Segoe UI</vt:lpstr>
      <vt:lpstr>Wingdings</vt:lpstr>
      <vt:lpstr>Azure 2023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Lorem ipsum dolor sit amet</vt:lpstr>
      <vt:lpstr>PowerPoint Presentation</vt:lpstr>
      <vt:lpstr>Lorem ipsum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Demo: Demo title here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PowerPoint Presentation</vt:lpstr>
      <vt:lpstr>Thank you</vt:lpstr>
      <vt:lpstr>PowerPoint Presentation</vt:lpstr>
      <vt:lpstr>PowerPoint Presentation</vt:lpstr>
      <vt:lpstr>.NET Conf: Focus on AI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2024-07-25T16:10:35Z</dcterms:modified>
  <cp:category/>
</cp:coreProperties>
</file>